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3"/>
  </p:notesMasterIdLst>
  <p:sldIdLst>
    <p:sldId id="284" r:id="rId2"/>
  </p:sldIdLst>
  <p:sldSz cx="10080625" cy="7559675"/>
  <p:notesSz cx="6889750" cy="10021888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00">
          <p15:clr>
            <a:srgbClr val="A4A3A4"/>
          </p15:clr>
        </p15:guide>
        <p15:guide id="2" pos="196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1362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00"/>
        <p:guide pos="19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89750" cy="1002188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4719" tIns="42360" rIns="84719" bIns="42360" anchor="ctr"/>
          <a:lstStyle/>
          <a:p>
            <a:endParaRPr lang="nl-NL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89750" cy="1002188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4719" tIns="42360" rIns="84719" bIns="42360" anchor="ctr"/>
          <a:lstStyle/>
          <a:p>
            <a:endParaRPr lang="nl-NL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89750" cy="1002188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4719" tIns="42360" rIns="84719" bIns="42360" anchor="ctr"/>
          <a:lstStyle/>
          <a:p>
            <a:endParaRPr lang="nl-NL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889750" cy="1002188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4719" tIns="42360" rIns="84719" bIns="42360" anchor="ctr"/>
          <a:lstStyle/>
          <a:p>
            <a:endParaRPr lang="nl-NL"/>
          </a:p>
        </p:txBody>
      </p:sp>
      <p:sp>
        <p:nvSpPr>
          <p:cNvPr id="2053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41388" y="762000"/>
            <a:ext cx="499745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88686" y="4760212"/>
            <a:ext cx="5505145" cy="4502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83340" cy="494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14771" algn="l"/>
                <a:tab pos="831013" algn="l"/>
                <a:tab pos="1247254" algn="l"/>
                <a:tab pos="1663496" algn="l"/>
                <a:tab pos="2079738" algn="l"/>
                <a:tab pos="2495980" algn="l"/>
                <a:tab pos="2912221" algn="l"/>
                <a:tab pos="3328463" algn="l"/>
                <a:tab pos="3744705" algn="l"/>
                <a:tab pos="4160947" algn="l"/>
                <a:tab pos="4577188" algn="l"/>
                <a:tab pos="4993430" algn="l"/>
                <a:tab pos="5409671" algn="l"/>
                <a:tab pos="5825914" algn="l"/>
                <a:tab pos="6242155" algn="l"/>
                <a:tab pos="6658397" algn="l"/>
                <a:tab pos="7074638" algn="l"/>
                <a:tab pos="7490880" algn="l"/>
                <a:tab pos="7907122" algn="l"/>
                <a:tab pos="8323364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nl-NL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3899177" y="0"/>
            <a:ext cx="2983340" cy="494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14771" algn="l"/>
                <a:tab pos="831013" algn="l"/>
                <a:tab pos="1247254" algn="l"/>
                <a:tab pos="1663496" algn="l"/>
                <a:tab pos="2079738" algn="l"/>
                <a:tab pos="2495980" algn="l"/>
                <a:tab pos="2912221" algn="l"/>
                <a:tab pos="3328463" algn="l"/>
                <a:tab pos="3744705" algn="l"/>
                <a:tab pos="4160947" algn="l"/>
                <a:tab pos="4577188" algn="l"/>
                <a:tab pos="4993430" algn="l"/>
                <a:tab pos="5409671" algn="l"/>
                <a:tab pos="5825914" algn="l"/>
                <a:tab pos="6242155" algn="l"/>
                <a:tab pos="6658397" algn="l"/>
                <a:tab pos="7074638" algn="l"/>
                <a:tab pos="7490880" algn="l"/>
                <a:tab pos="7907122" algn="l"/>
                <a:tab pos="8323364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nl-NL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ftr"/>
          </p:nvPr>
        </p:nvSpPr>
        <p:spPr bwMode="auto">
          <a:xfrm>
            <a:off x="0" y="9518934"/>
            <a:ext cx="2983340" cy="494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14771" algn="l"/>
                <a:tab pos="831013" algn="l"/>
                <a:tab pos="1247254" algn="l"/>
                <a:tab pos="1663496" algn="l"/>
                <a:tab pos="2079738" algn="l"/>
                <a:tab pos="2495980" algn="l"/>
                <a:tab pos="2912221" algn="l"/>
                <a:tab pos="3328463" algn="l"/>
                <a:tab pos="3744705" algn="l"/>
                <a:tab pos="4160947" algn="l"/>
                <a:tab pos="4577188" algn="l"/>
                <a:tab pos="4993430" algn="l"/>
                <a:tab pos="5409671" algn="l"/>
                <a:tab pos="5825914" algn="l"/>
                <a:tab pos="6242155" algn="l"/>
                <a:tab pos="6658397" algn="l"/>
                <a:tab pos="7074638" algn="l"/>
                <a:tab pos="7490880" algn="l"/>
                <a:tab pos="7907122" algn="l"/>
                <a:tab pos="8323364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nl-NL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3899177" y="9518934"/>
            <a:ext cx="2983340" cy="494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14771" algn="l"/>
                <a:tab pos="831013" algn="l"/>
                <a:tab pos="1247254" algn="l"/>
                <a:tab pos="1663496" algn="l"/>
                <a:tab pos="2079738" algn="l"/>
                <a:tab pos="2495980" algn="l"/>
                <a:tab pos="2912221" algn="l"/>
                <a:tab pos="3328463" algn="l"/>
                <a:tab pos="3744705" algn="l"/>
                <a:tab pos="4160947" algn="l"/>
                <a:tab pos="4577188" algn="l"/>
                <a:tab pos="4993430" algn="l"/>
                <a:tab pos="5409671" algn="l"/>
                <a:tab pos="5825914" algn="l"/>
                <a:tab pos="6242155" algn="l"/>
                <a:tab pos="6658397" algn="l"/>
                <a:tab pos="7074638" algn="l"/>
                <a:tab pos="7490880" algn="l"/>
                <a:tab pos="7907122" algn="l"/>
                <a:tab pos="8323364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695678E3-3741-4127-A33D-CBDE070A4D5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01166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41388" y="762000"/>
            <a:ext cx="4997450" cy="3749675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05FF0-12A7-4271-97CB-EEF12BE78EAC}" type="slidenum">
              <a:rPr lang="nl-NL" smtClean="0">
                <a:solidFill>
                  <a:prstClr val="black"/>
                </a:solidFill>
              </a:rPr>
              <a:pPr/>
              <a:t>1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23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6047" y="2348400"/>
            <a:ext cx="8568531" cy="162043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12094" y="4283816"/>
            <a:ext cx="705643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460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278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08453" y="302738"/>
            <a:ext cx="2268141" cy="6450223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04031" y="302738"/>
            <a:ext cx="6636411" cy="6450223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28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81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300" y="4857792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96300" y="3204114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039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04031" y="1763925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124318" y="1763925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00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04031" y="1692178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5120818" y="1692178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792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552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05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032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41245" y="300988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04032" y="1581933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81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258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794" tIns="50397" rIns="100794" bIns="50397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04031" y="1763925"/>
            <a:ext cx="9072563" cy="4989036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504031" y="7006699"/>
            <a:ext cx="2352146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t>7-9-2017</a:t>
            </a:fld>
            <a:endParaRPr lang="nl-NL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444214" y="7006699"/>
            <a:ext cx="3192198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nl-NL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7224448" y="7006699"/>
            <a:ext cx="2352146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1210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1007943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79" indent="-377979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954" indent="-314982" algn="l" defTabSz="1007943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884812"/>
          </a:xfrm>
        </p:spPr>
        <p:txBody>
          <a:bodyPr/>
          <a:lstStyle/>
          <a:p>
            <a:r>
              <a:rPr lang="nl-NL" dirty="0"/>
              <a:t>Netwerklogica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962110" y="6712602"/>
            <a:ext cx="50402" cy="83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kstvak 11"/>
          <p:cNvSpPr txBox="1"/>
          <p:nvPr/>
        </p:nvSpPr>
        <p:spPr>
          <a:xfrm>
            <a:off x="287784" y="1795452"/>
            <a:ext cx="9073007" cy="3979753"/>
          </a:xfrm>
          <a:prstGeom prst="rect">
            <a:avLst/>
          </a:prstGeom>
          <a:noFill/>
        </p:spPr>
        <p:txBody>
          <a:bodyPr wrap="square" lIns="100783" tIns="50392" rIns="100783" bIns="50392" rtlCol="0">
            <a:spAutoFit/>
          </a:bodyPr>
          <a:lstStyle/>
          <a:p>
            <a:pPr defTabSz="1007838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</a:rPr>
              <a:t>Welk maatschappelijk vraagstuk pakken we samen aan?  Wat is de zin van dit overleg?</a:t>
            </a:r>
          </a:p>
          <a:p>
            <a:pPr defTabSz="1007838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</a:rPr>
              <a:t>………………………………………………………………………………………………………………………………………………. </a:t>
            </a:r>
          </a:p>
          <a:p>
            <a:pPr defTabSz="1007838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nl-NL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1007838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</a:rPr>
              <a:t>Welke informatie moeten we dus delen? ………………………………………………………………………………………………………………………………..</a:t>
            </a:r>
          </a:p>
          <a:p>
            <a:pPr defTabSz="1007838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nl-NL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1007838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</a:rPr>
              <a:t>Wie moet de regie pakken en waarom?</a:t>
            </a:r>
          </a:p>
          <a:p>
            <a:pPr defTabSz="1007838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</a:rPr>
              <a:t>……………………………………………………………………………………………………………………………………………</a:t>
            </a:r>
            <a:br>
              <a:rPr lang="nl-NL" dirty="0">
                <a:solidFill>
                  <a:prstClr val="black"/>
                </a:solidFill>
                <a:latin typeface="Calibri"/>
                <a:ea typeface="+mn-ea"/>
              </a:rPr>
            </a:br>
            <a:endParaRPr lang="nl-NL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1007838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</a:rPr>
              <a:t>Welke afspraken moeten we maken? ……………………………………………………………………………………………………….</a:t>
            </a:r>
          </a:p>
          <a:p>
            <a:pPr defTabSz="1007838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nl-NL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1007838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</a:rPr>
              <a:t>Wie is onze opdrachtgever en hoe verantwoorden we ons? </a:t>
            </a:r>
          </a:p>
          <a:p>
            <a:pPr defTabSz="1007838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</a:rPr>
              <a:t>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381731414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voorblad 1, geel met logo</Template>
  <TotalTime>468</TotalTime>
  <Words>36</Words>
  <Application>Microsoft Office PowerPoint</Application>
  <PresentationFormat>Aangepast</PresentationFormat>
  <Paragraphs>13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MS Gothic</vt:lpstr>
      <vt:lpstr>Arial</vt:lpstr>
      <vt:lpstr>Calibri</vt:lpstr>
      <vt:lpstr>Times New Roman</vt:lpstr>
      <vt:lpstr>Kantoorthema</vt:lpstr>
      <vt:lpstr>Netwerklogica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Connecta</dc:creator>
  <cp:lastModifiedBy>Susanne ter Wal</cp:lastModifiedBy>
  <cp:revision>37</cp:revision>
  <cp:lastPrinted>2016-10-04T19:48:25Z</cp:lastPrinted>
  <dcterms:created xsi:type="dcterms:W3CDTF">2012-08-29T08:38:56Z</dcterms:created>
  <dcterms:modified xsi:type="dcterms:W3CDTF">2017-09-07T09:18:18Z</dcterms:modified>
</cp:coreProperties>
</file>