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"/>
  </p:notesMasterIdLst>
  <p:sldIdLst>
    <p:sldId id="284" r:id="rId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1362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2053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37175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0438" cy="480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3425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nl-NL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3425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nl-N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73425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nl-NL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73425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695678E3-3741-4127-A33D-CBDE070A4D5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01166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34000" cy="40005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05FF0-12A7-4271-97CB-EEF12BE78EAC}" type="slidenum">
              <a:rPr lang="nl-NL" smtClean="0">
                <a:solidFill>
                  <a:prstClr val="black"/>
                </a:solidFill>
              </a:rPr>
              <a:pPr/>
              <a:t>1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23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6047" y="2348400"/>
            <a:ext cx="8568531" cy="162043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12094" y="4283816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46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278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08453" y="302738"/>
            <a:ext cx="2268141" cy="645022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04031" y="302738"/>
            <a:ext cx="6636411" cy="645022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28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81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6300" y="4857792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96300" y="3204114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039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00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04031" y="1692178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120818" y="1692178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792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55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51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032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41245" y="300988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04032" y="1581933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81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7-9-2017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25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04031" y="1763925"/>
            <a:ext cx="9072563" cy="4989036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504031" y="7006699"/>
            <a:ext cx="2352146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fld id="{8BE7C6A2-FC44-4832-A1E5-349DC6B1DBE0}" type="datetimeFigureOut">
              <a:rPr lang="nl-NL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7-9-2017</a:t>
            </a:fld>
            <a:endParaRPr lang="nl-NL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444214" y="7006699"/>
            <a:ext cx="3192198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nl-NL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7224448" y="7006699"/>
            <a:ext cx="2352146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0794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fld id="{F5359578-3398-4AD4-983A-4B4784CF8BDC}" type="slidenum">
              <a:rPr lang="nl-NL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defTabSz="1007943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1210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1007943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79" indent="-377979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04031" y="302740"/>
            <a:ext cx="9072563" cy="884810"/>
          </a:xfrm>
        </p:spPr>
        <p:txBody>
          <a:bodyPr>
            <a:normAutofit/>
          </a:bodyPr>
          <a:lstStyle/>
          <a:p>
            <a:r>
              <a:rPr lang="nl-NL" dirty="0"/>
              <a:t>Organisatielogica 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1"/>
          </p:nvPr>
        </p:nvSpPr>
        <p:spPr>
          <a:xfrm>
            <a:off x="504030" y="1475581"/>
            <a:ext cx="8784754" cy="5760640"/>
          </a:xfrm>
        </p:spPr>
        <p:txBody>
          <a:bodyPr>
            <a:normAutofit fontScale="92500" lnSpcReduction="10000"/>
          </a:bodyPr>
          <a:lstStyle/>
          <a:p>
            <a:pPr marL="503920" indent="-503920">
              <a:buFont typeface="+mj-lt"/>
              <a:buAutoNum type="arabicPeriod"/>
            </a:pPr>
            <a:r>
              <a:rPr lang="nl-NL" sz="2600" dirty="0"/>
              <a:t>Wat is mijn kerntaak hier als burgemeester, wat is ‘van anderen’?</a:t>
            </a:r>
          </a:p>
          <a:p>
            <a:pPr marL="0" indent="0">
              <a:buNone/>
            </a:pPr>
            <a:r>
              <a:rPr lang="nl-NL" sz="2600" dirty="0"/>
              <a:t>…………………………………………………………………………………..</a:t>
            </a:r>
          </a:p>
          <a:p>
            <a:pPr marL="503920" indent="-503920">
              <a:buFont typeface="+mj-lt"/>
              <a:buAutoNum type="arabicPeriod"/>
            </a:pPr>
            <a:endParaRPr lang="nl-NL" sz="2600" dirty="0"/>
          </a:p>
          <a:p>
            <a:pPr marL="514350" indent="-514350">
              <a:buAutoNum type="arabicPeriod" startAt="2"/>
            </a:pPr>
            <a:r>
              <a:rPr lang="nl-NL" sz="2600" dirty="0"/>
              <a:t>Welke informatie moet ik hebben en welke juist niet? </a:t>
            </a:r>
          </a:p>
          <a:p>
            <a:pPr marL="0" indent="0">
              <a:buNone/>
            </a:pPr>
            <a:r>
              <a:rPr lang="nl-NL" sz="2600" dirty="0"/>
              <a:t>………………………………………………………………………………….</a:t>
            </a:r>
            <a:br>
              <a:rPr lang="nl-NL" sz="2600" dirty="0"/>
            </a:br>
            <a:br>
              <a:rPr lang="nl-NL" sz="2600" dirty="0"/>
            </a:br>
            <a:r>
              <a:rPr lang="nl-NL" sz="2600" dirty="0"/>
              <a:t>3.   Welke procedures moet ik in ieder geval volgen?</a:t>
            </a:r>
          </a:p>
          <a:p>
            <a:pPr marL="0" indent="0">
              <a:buNone/>
            </a:pPr>
            <a:r>
              <a:rPr lang="nl-NL" sz="2600" dirty="0"/>
              <a:t>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dirty="0"/>
              <a:t>4. Gaat de aanpak genoeg opleveren ten opzichte van wat het kost? </a:t>
            </a:r>
          </a:p>
          <a:p>
            <a:pPr marL="0" indent="0">
              <a:buNone/>
            </a:pPr>
            <a:r>
              <a:rPr lang="nl-NL" sz="2600" dirty="0"/>
              <a:t>………………………………………………………………………………………………………..</a:t>
            </a:r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dirty="0"/>
              <a:t>5. Hoe verantwoord ik mij </a:t>
            </a:r>
            <a:r>
              <a:rPr lang="nl-NL" sz="2600"/>
              <a:t>naar mijzelf, college </a:t>
            </a:r>
            <a:r>
              <a:rPr lang="nl-NL" sz="2600" dirty="0"/>
              <a:t>en burgers? </a:t>
            </a:r>
          </a:p>
          <a:p>
            <a:pPr marL="0" indent="0">
              <a:buNone/>
            </a:pPr>
            <a:r>
              <a:rPr lang="nl-NL" sz="2600" dirty="0"/>
              <a:t>…………………………………………………………………………………………………</a:t>
            </a:r>
          </a:p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62110" y="6712602"/>
            <a:ext cx="50402" cy="83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73141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voorblad 1, geel met logo</Template>
  <TotalTime>435</TotalTime>
  <Words>28</Words>
  <Application>Microsoft Office PowerPoint</Application>
  <PresentationFormat>Aangepast</PresentationFormat>
  <Paragraphs>14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MS Gothic</vt:lpstr>
      <vt:lpstr>Arial</vt:lpstr>
      <vt:lpstr>Calibri</vt:lpstr>
      <vt:lpstr>Times New Roman</vt:lpstr>
      <vt:lpstr>Kantoorthema</vt:lpstr>
      <vt:lpstr>Organisatielogica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Connecta</dc:creator>
  <cp:lastModifiedBy>Susanne ter Wal</cp:lastModifiedBy>
  <cp:revision>36</cp:revision>
  <cp:lastPrinted>1601-01-01T00:00:00Z</cp:lastPrinted>
  <dcterms:created xsi:type="dcterms:W3CDTF">2012-08-29T08:38:56Z</dcterms:created>
  <dcterms:modified xsi:type="dcterms:W3CDTF">2017-09-07T09:17:23Z</dcterms:modified>
</cp:coreProperties>
</file>