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"/>
  </p:notesMasterIdLst>
  <p:sldIdLst>
    <p:sldId id="284" r:id="rId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36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053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717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342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nl-NL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342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nl-N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342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nl-NL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7342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695678E3-3741-4127-A33D-CBDE070A4D5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116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34000" cy="40005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05FF0-12A7-4271-97CB-EEF12BE78EAC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46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27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8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81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3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00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79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55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5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81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25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4031" y="1763925"/>
            <a:ext cx="9072563" cy="4989036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504031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7-9-2017</a:t>
            </a:fld>
            <a:endParaRPr lang="nl-NL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444214" y="7006699"/>
            <a:ext cx="3192198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nl-NL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224448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1210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1007943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884812"/>
          </a:xfrm>
        </p:spPr>
        <p:txBody>
          <a:bodyPr>
            <a:normAutofit/>
          </a:bodyPr>
          <a:lstStyle/>
          <a:p>
            <a:r>
              <a:rPr lang="nl-NL" dirty="0"/>
              <a:t>Professionele logica 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4294967295"/>
          </p:nvPr>
        </p:nvSpPr>
        <p:spPr>
          <a:xfrm>
            <a:off x="503808" y="1259557"/>
            <a:ext cx="8424936" cy="5832648"/>
          </a:xfrm>
        </p:spPr>
        <p:txBody>
          <a:bodyPr>
            <a:normAutofit fontScale="92500" lnSpcReduction="10000"/>
          </a:bodyPr>
          <a:lstStyle/>
          <a:p>
            <a:endParaRPr lang="nl-NL" sz="2600" dirty="0"/>
          </a:p>
          <a:p>
            <a:pPr marL="0" indent="0">
              <a:buNone/>
            </a:pPr>
            <a:r>
              <a:rPr lang="nl-NL" sz="2600" dirty="0"/>
              <a:t>Uit welke kernwaarden en drive werk ik?</a:t>
            </a:r>
          </a:p>
          <a:p>
            <a:pPr marL="0" indent="0">
              <a:buNone/>
            </a:pPr>
            <a:r>
              <a:rPr lang="nl-NL" sz="2600" dirty="0"/>
              <a:t>……………………………………………………………………………………………</a:t>
            </a:r>
            <a:br>
              <a:rPr lang="nl-NL" sz="2600" dirty="0"/>
            </a:br>
            <a:endParaRPr lang="nl-NL" sz="2600" dirty="0"/>
          </a:p>
          <a:p>
            <a:pPr marL="0" indent="0">
              <a:buNone/>
            </a:pPr>
            <a:r>
              <a:rPr lang="nl-NL" sz="2600" dirty="0"/>
              <a:t>Welke informatie wil ik geven? Welke wil ik van de ander hebben?</a:t>
            </a:r>
          </a:p>
          <a:p>
            <a:pPr marL="0" indent="0">
              <a:buNone/>
            </a:pPr>
            <a:r>
              <a:rPr lang="nl-NL" sz="2600" dirty="0"/>
              <a:t>…………………………………………………………………………………………………</a:t>
            </a:r>
            <a:br>
              <a:rPr lang="nl-NL" sz="2600" dirty="0"/>
            </a:br>
            <a:endParaRPr lang="nl-NL" sz="2600" dirty="0"/>
          </a:p>
          <a:p>
            <a:pPr marL="0" indent="0">
              <a:buNone/>
            </a:pPr>
            <a:r>
              <a:rPr lang="nl-NL" sz="2600" dirty="0"/>
              <a:t>Hoe bescherm ik mijn eigen professionele ruimte ?</a:t>
            </a:r>
          </a:p>
          <a:p>
            <a:pPr marL="0" indent="0">
              <a:buNone/>
            </a:pPr>
            <a:r>
              <a:rPr lang="nl-NL" sz="2600" dirty="0"/>
              <a:t>………………………………………………………………………………………………..</a:t>
            </a:r>
            <a:br>
              <a:rPr lang="nl-NL" sz="2600" dirty="0"/>
            </a:br>
            <a:endParaRPr lang="nl-NL" sz="2600" dirty="0"/>
          </a:p>
          <a:p>
            <a:pPr marL="0" indent="0">
              <a:buNone/>
            </a:pPr>
            <a:r>
              <a:rPr lang="nl-NL" sz="2600" dirty="0"/>
              <a:t>Wat is voor mij kwaliteit in deze casus?</a:t>
            </a:r>
          </a:p>
          <a:p>
            <a:pPr marL="0" indent="0">
              <a:buNone/>
            </a:pPr>
            <a:r>
              <a:rPr lang="nl-NL" sz="2600" dirty="0"/>
              <a:t>…………………………………………………………………………………………………….</a:t>
            </a:r>
            <a:br>
              <a:rPr lang="nl-NL" sz="2600" dirty="0"/>
            </a:br>
            <a:endParaRPr lang="nl-NL" sz="2600" dirty="0"/>
          </a:p>
          <a:p>
            <a:pPr marL="0" indent="0">
              <a:buNone/>
            </a:pPr>
            <a:r>
              <a:rPr lang="nl-NL" sz="2600" dirty="0"/>
              <a:t>Hoe ben ik verantwoord naar mijn cliënt/ de burger? </a:t>
            </a:r>
          </a:p>
          <a:p>
            <a:pPr marL="0" indent="0">
              <a:buNone/>
            </a:pPr>
            <a:r>
              <a:rPr lang="nl-NL" sz="2600" dirty="0"/>
              <a:t>……………………………………………………………………………………………………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62110" y="6712602"/>
            <a:ext cx="50402" cy="8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73141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voorblad 1, geel met logo</Template>
  <TotalTime>429</TotalTime>
  <Words>12</Words>
  <Application>Microsoft Office PowerPoint</Application>
  <PresentationFormat>Aangepast</PresentationFormat>
  <Paragraphs>13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MS Gothic</vt:lpstr>
      <vt:lpstr>Arial</vt:lpstr>
      <vt:lpstr>Calibri</vt:lpstr>
      <vt:lpstr>Times New Roman</vt:lpstr>
      <vt:lpstr>Kantoorthema</vt:lpstr>
      <vt:lpstr>Professionele logica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Connecta</dc:creator>
  <cp:lastModifiedBy>Susanne ter Wal</cp:lastModifiedBy>
  <cp:revision>34</cp:revision>
  <cp:lastPrinted>1601-01-01T00:00:00Z</cp:lastPrinted>
  <dcterms:created xsi:type="dcterms:W3CDTF">2012-08-29T08:38:56Z</dcterms:created>
  <dcterms:modified xsi:type="dcterms:W3CDTF">2017-09-07T09:19:16Z</dcterms:modified>
</cp:coreProperties>
</file>